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"/>
  </p:notesMasterIdLst>
  <p:sldIdLst>
    <p:sldId id="256" r:id="rId2"/>
    <p:sldId id="265" r:id="rId3"/>
    <p:sldId id="259" r:id="rId4"/>
    <p:sldId id="260" r:id="rId5"/>
    <p:sldId id="264" r:id="rId6"/>
    <p:sldId id="257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4ADB-16DF-BF41-99FA-41A173B6B855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C8B4F-1D8C-E54F-AF04-0E85180D6E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76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906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  <p:sp>
        <p:nvSpPr>
          <p:cNvPr id="7" name="Rectángulo 6"/>
          <p:cNvSpPr/>
          <p:nvPr userDrawn="1"/>
        </p:nvSpPr>
        <p:spPr>
          <a:xfrm>
            <a:off x="2936111" y="4996190"/>
            <a:ext cx="841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2do Encuentro Universitario “La lectura y cambio generacional”</a:t>
            </a:r>
            <a:endParaRPr lang="es-E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2345776" y="285423"/>
            <a:ext cx="7991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2do Encuentro Universitario “La lectura y cambio generacional”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228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012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5987" cy="915987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345776" y="285423"/>
            <a:ext cx="7991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2do Encuentro Universitario “La lectura y cambio generacional”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741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141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020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92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31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39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7179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  <p:pic>
        <p:nvPicPr>
          <p:cNvPr id="9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5987" cy="915987"/>
          </a:xfrm>
          <a:prstGeom prst="rect">
            <a:avLst/>
          </a:prstGeom>
        </p:spPr>
      </p:pic>
      <p:sp>
        <p:nvSpPr>
          <p:cNvPr id="7" name="6 Rectángulo"/>
          <p:cNvSpPr/>
          <p:nvPr userDrawn="1"/>
        </p:nvSpPr>
        <p:spPr>
          <a:xfrm>
            <a:off x="10325256" y="10887"/>
            <a:ext cx="854373" cy="90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/>
          <a:stretch/>
        </p:blipFill>
        <p:spPr bwMode="auto">
          <a:xfrm>
            <a:off x="10445028" y="10843"/>
            <a:ext cx="614827" cy="95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1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DC34AD2-7631-4907-9CD2-5523A24C7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2" t="11110" r="6963" b="17130"/>
          <a:stretch/>
        </p:blipFill>
        <p:spPr>
          <a:xfrm>
            <a:off x="774288" y="1578077"/>
            <a:ext cx="5324169" cy="43950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808FB5-BA19-4965-BCC5-F5B896E03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3" b="16414"/>
          <a:stretch/>
        </p:blipFill>
        <p:spPr>
          <a:xfrm>
            <a:off x="6531692" y="1578077"/>
            <a:ext cx="4762500" cy="43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A1222EF-AE4E-48EF-946F-DC20B8CE9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22" t="17403" r="15564" b="44387"/>
          <a:stretch/>
        </p:blipFill>
        <p:spPr>
          <a:xfrm>
            <a:off x="3726426" y="1090770"/>
            <a:ext cx="4739148" cy="53266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7459201" y="5998062"/>
            <a:ext cx="44132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SV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Salvador 14 de noviembre de 2019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27AFF2-665D-48C0-9677-BD7D39291AB0}"/>
              </a:ext>
            </a:extLst>
          </p:cNvPr>
          <p:cNvSpPr/>
          <p:nvPr/>
        </p:nvSpPr>
        <p:spPr>
          <a:xfrm>
            <a:off x="8216192" y="5424859"/>
            <a:ext cx="3406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SV" sz="2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Ivania Cartagena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D30A7C0-8647-4B3B-A3D7-5D7A6702107E}"/>
              </a:ext>
            </a:extLst>
          </p:cNvPr>
          <p:cNvSpPr/>
          <p:nvPr/>
        </p:nvSpPr>
        <p:spPr>
          <a:xfrm>
            <a:off x="3726426" y="4491609"/>
            <a:ext cx="493026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SV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“Que no te coman los libros”</a:t>
            </a:r>
          </a:p>
        </p:txBody>
      </p:sp>
    </p:spTree>
    <p:extLst>
      <p:ext uri="{BB962C8B-B14F-4D97-AF65-F5344CB8AC3E}">
        <p14:creationId xmlns:p14="http://schemas.microsoft.com/office/powerpoint/2010/main" val="14565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308917" y="1625249"/>
            <a:ext cx="3017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02E996-29C0-4A51-B7B1-EF5A61459D86}"/>
              </a:ext>
            </a:extLst>
          </p:cNvPr>
          <p:cNvSpPr/>
          <p:nvPr/>
        </p:nvSpPr>
        <p:spPr>
          <a:xfrm>
            <a:off x="308917" y="2365779"/>
            <a:ext cx="3936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¿Es aburrido leer?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21BBD6-A5F4-44CF-A956-6507970D0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6" r="3787"/>
          <a:stretch/>
        </p:blipFill>
        <p:spPr>
          <a:xfrm>
            <a:off x="4704735" y="926819"/>
            <a:ext cx="7487265" cy="578286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49DE38F-A4CB-465F-BBEC-D0658172A651}"/>
              </a:ext>
            </a:extLst>
          </p:cNvPr>
          <p:cNvSpPr/>
          <p:nvPr/>
        </p:nvSpPr>
        <p:spPr>
          <a:xfrm>
            <a:off x="308917" y="2908103"/>
            <a:ext cx="4056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Nuestro cerebro recibe miles de estímulos sensoriales. 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¿</a:t>
            </a:r>
            <a:r>
              <a:rPr lang="es-ES" sz="2000" dirty="0"/>
              <a:t>Qué reacción </a:t>
            </a:r>
            <a:r>
              <a:rPr lang="es-ES" sz="2000" dirty="0" smtClean="0"/>
              <a:t>tenemos cuando  </a:t>
            </a:r>
            <a:r>
              <a:rPr lang="es-ES" sz="2000" dirty="0"/>
              <a:t>nos dicen que debemos realizar una lectura?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167EBDA-7F96-4D75-9EE2-3D691F6FFE37}"/>
              </a:ext>
            </a:extLst>
          </p:cNvPr>
          <p:cNvSpPr/>
          <p:nvPr/>
        </p:nvSpPr>
        <p:spPr>
          <a:xfrm>
            <a:off x="418418" y="5155756"/>
            <a:ext cx="3717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¿Qué nos atrae de un libro?</a:t>
            </a:r>
          </a:p>
        </p:txBody>
      </p:sp>
    </p:spTree>
    <p:extLst>
      <p:ext uri="{BB962C8B-B14F-4D97-AF65-F5344CB8AC3E}">
        <p14:creationId xmlns:p14="http://schemas.microsoft.com/office/powerpoint/2010/main" val="290756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F9B85AA-5C78-4CE6-B0E3-3CCCE0E4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381"/>
            <a:ext cx="5805593" cy="327383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98C4A8C-E706-3E40-9795-504DA02326D1}"/>
              </a:ext>
            </a:extLst>
          </p:cNvPr>
          <p:cNvSpPr/>
          <p:nvPr/>
        </p:nvSpPr>
        <p:spPr>
          <a:xfrm>
            <a:off x="367814" y="4916867"/>
            <a:ext cx="5728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i="1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lectura es un hábito que se adquiere, según hayan sido nuestros inicios desde la niñez.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CFD8F18-CD69-48CE-BE42-CF98789B3F33}"/>
              </a:ext>
            </a:extLst>
          </p:cNvPr>
          <p:cNvSpPr/>
          <p:nvPr/>
        </p:nvSpPr>
        <p:spPr>
          <a:xfrm>
            <a:off x="6386409" y="2221297"/>
            <a:ext cx="52648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b="1" i="1" dirty="0"/>
              <a:t>APRENDIZAJE CREATIVO.</a:t>
            </a:r>
          </a:p>
          <a:p>
            <a:endParaRPr lang="es-MX" sz="2000" dirty="0" smtClean="0"/>
          </a:p>
          <a:p>
            <a:r>
              <a:rPr lang="es-MX" sz="2000" dirty="0" smtClean="0"/>
              <a:t>Hablamos de un acceso al conocimiento </a:t>
            </a:r>
            <a:r>
              <a:rPr lang="es-MX" sz="2000" dirty="0"/>
              <a:t>de una forma </a:t>
            </a:r>
            <a:r>
              <a:rPr lang="es-MX" sz="2000" dirty="0" smtClean="0"/>
              <a:t>diferente a lo habitual.</a:t>
            </a:r>
          </a:p>
          <a:p>
            <a:endParaRPr lang="es-MX" sz="2000" dirty="0" smtClean="0"/>
          </a:p>
          <a:p>
            <a:r>
              <a:rPr lang="es-MX" sz="2000" dirty="0" smtClean="0"/>
              <a:t>Se caracteriza </a:t>
            </a:r>
            <a:r>
              <a:rPr lang="es-MX" sz="2000" dirty="0"/>
              <a:t>por el tipo de producción que </a:t>
            </a:r>
            <a:r>
              <a:rPr lang="es-MX" sz="2000" dirty="0" smtClean="0"/>
              <a:t>se</a:t>
            </a:r>
            <a:r>
              <a:rPr lang="es-MX" sz="2000" dirty="0" smtClean="0"/>
              <a:t> hace,  </a:t>
            </a:r>
            <a:r>
              <a:rPr lang="es-MX" sz="2000" dirty="0"/>
              <a:t>por </a:t>
            </a:r>
            <a:r>
              <a:rPr lang="es-MX" sz="2000" dirty="0" smtClean="0"/>
              <a:t>cada proceso implícito en el mismo.</a:t>
            </a:r>
            <a:endParaRPr lang="es-SV" sz="2400" dirty="0">
              <a:solidFill>
                <a:srgbClr val="233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6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8D16EA-058C-47BE-A29F-535C1A85D82A}"/>
              </a:ext>
            </a:extLst>
          </p:cNvPr>
          <p:cNvSpPr/>
          <p:nvPr/>
        </p:nvSpPr>
        <p:spPr>
          <a:xfrm>
            <a:off x="5970817" y="2271125"/>
            <a:ext cx="5264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i="1" dirty="0"/>
              <a:t>¿Cómo generamos un ambiente propicio para motivar a los estudiantes a leer y escribir?</a:t>
            </a:r>
            <a:endParaRPr lang="es-SV" sz="2400" dirty="0">
              <a:solidFill>
                <a:srgbClr val="233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D72EFD-2609-4C7F-8091-E53267F8B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2" r="12783"/>
          <a:stretch/>
        </p:blipFill>
        <p:spPr>
          <a:xfrm>
            <a:off x="1238865" y="1708931"/>
            <a:ext cx="4547419" cy="34327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491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25299D2-E168-4C2F-AFEF-436851319E0F}"/>
              </a:ext>
            </a:extLst>
          </p:cNvPr>
          <p:cNvSpPr/>
          <p:nvPr/>
        </p:nvSpPr>
        <p:spPr>
          <a:xfrm>
            <a:off x="6637132" y="2014348"/>
            <a:ext cx="51954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2800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Ampliamos nuestro vocabulario.</a:t>
            </a:r>
          </a:p>
          <a:p>
            <a:pPr marL="514350" indent="-514350">
              <a:buAutoNum type="arabicPeriod"/>
            </a:pPr>
            <a:r>
              <a:rPr lang="es-ES" sz="2800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Mejoramos nuestras habilidades de expresión escrita.</a:t>
            </a:r>
          </a:p>
          <a:p>
            <a:pPr marL="514350" indent="-514350">
              <a:buAutoNum type="arabicPeriod"/>
            </a:pPr>
            <a:r>
              <a:rPr lang="es-ES" sz="2800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Estimulamos nuestra creatividad y desarrollamos nuestro cerebro.</a:t>
            </a:r>
            <a:endParaRPr lang="es-SV" sz="2800" dirty="0">
              <a:solidFill>
                <a:srgbClr val="233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980A69-8E90-45E8-AB84-AC9FB266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5" y="2218476"/>
            <a:ext cx="5195455" cy="344481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C72575E-9869-4912-B72C-66568AAFEF99}"/>
              </a:ext>
            </a:extLst>
          </p:cNvPr>
          <p:cNvSpPr/>
          <p:nvPr/>
        </p:nvSpPr>
        <p:spPr>
          <a:xfrm>
            <a:off x="732130" y="1583349"/>
            <a:ext cx="553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beneficios se obtienen al leer?</a:t>
            </a:r>
          </a:p>
        </p:txBody>
      </p:sp>
    </p:spTree>
    <p:extLst>
      <p:ext uri="{BB962C8B-B14F-4D97-AF65-F5344CB8AC3E}">
        <p14:creationId xmlns:p14="http://schemas.microsoft.com/office/powerpoint/2010/main" val="33732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4911278" y="1591481"/>
            <a:ext cx="6963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8C4A8C-E706-3E40-9795-504DA02326D1}"/>
              </a:ext>
            </a:extLst>
          </p:cNvPr>
          <p:cNvSpPr/>
          <p:nvPr/>
        </p:nvSpPr>
        <p:spPr>
          <a:xfrm>
            <a:off x="4911278" y="2114701"/>
            <a:ext cx="6963697" cy="409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Conozcamos nuestro público.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No corramos si no hemos aprendido a caminar.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Renuncie al NO.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La tecnología es una aliada estratégica.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Saca al escritor que llevas dentro.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Teatro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200" b="1" dirty="0">
                <a:latin typeface="Arial" panose="020B0604020202020204" pitchFamily="34" charset="0"/>
                <a:cs typeface="Arial" panose="020B0604020202020204" pitchFamily="34" charset="0"/>
              </a:rPr>
              <a:t>Blogs.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D28818-4068-4858-9337-1925EFCF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2" y="1140945"/>
            <a:ext cx="4031225" cy="53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0" y="3247738"/>
            <a:ext cx="5198076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SV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SV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8C4A8C-E706-3E40-9795-504DA02326D1}"/>
              </a:ext>
            </a:extLst>
          </p:cNvPr>
          <p:cNvSpPr/>
          <p:nvPr/>
        </p:nvSpPr>
        <p:spPr>
          <a:xfrm>
            <a:off x="5198076" y="2124353"/>
            <a:ext cx="6096000" cy="34163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b="1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Dejar que nuestra imaginación vuele.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SV" sz="2400" b="1" dirty="0">
              <a:solidFill>
                <a:srgbClr val="233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b="1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la lectura y escritura de manera creativa.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SV" sz="2400" b="1" dirty="0">
              <a:solidFill>
                <a:srgbClr val="233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b="1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Propiciar la creatividad.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SV" sz="2400" b="1" dirty="0">
              <a:solidFill>
                <a:srgbClr val="233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b="1" dirty="0">
                <a:solidFill>
                  <a:srgbClr val="233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inclusivos en el proceso de enseñanza-aprendizaje. </a:t>
            </a:r>
          </a:p>
        </p:txBody>
      </p:sp>
    </p:spTree>
    <p:extLst>
      <p:ext uri="{BB962C8B-B14F-4D97-AF65-F5344CB8AC3E}">
        <p14:creationId xmlns:p14="http://schemas.microsoft.com/office/powerpoint/2010/main" val="999900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214</Words>
  <Application>Microsoft Office PowerPoint</Application>
  <PresentationFormat>Panorámica</PresentationFormat>
  <Paragraphs>38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Shonar Bangla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LORENA PEREIRA RODRIGUEZ</dc:creator>
  <cp:lastModifiedBy>Usuario</cp:lastModifiedBy>
  <cp:revision>53</cp:revision>
  <dcterms:created xsi:type="dcterms:W3CDTF">2018-11-16T15:41:48Z</dcterms:created>
  <dcterms:modified xsi:type="dcterms:W3CDTF">2019-11-14T06:42:21Z</dcterms:modified>
</cp:coreProperties>
</file>